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581400" y="685800"/>
            <a:ext cx="5561013" cy="33528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181600" y="4038600"/>
            <a:ext cx="3960813" cy="1752600"/>
          </a:xfrm>
          <a:ln w="9525">
            <a:headEnd/>
            <a:tailEnd/>
          </a:ln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pt-B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pt-BR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97A02851-D121-4C0E-B984-637ABAF2C58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8FFE0-59FB-4522-9EE7-F3B5314A2191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086600" y="533400"/>
            <a:ext cx="1905000" cy="55626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371600" y="533400"/>
            <a:ext cx="5562600" cy="55626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646AA-A2A1-4B1F-AEFF-4D624C3955E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D385E-1DA6-49A1-B127-0231F20A2C0C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95628-7020-4B68-82AB-1ABB71F4E00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A0646-2062-4F49-AD33-1F45A792CD3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6FD4A-9A45-410F-ABCC-8474B7A1884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4C46E-F017-45AD-897E-677B7A560F11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F10D1-40CA-4F47-8CFE-91BC763B1A1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C8450-D544-4010-897F-1E150B2FFC0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0D032-F2D9-4508-BBB7-F85919656B7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5334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pt-BR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42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pt-BR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617DB9B9-B15E-4C33-9E08-DBB0559D565B}" type="slidenum">
              <a:rPr lang="pt-BR"/>
              <a:pPr/>
              <a:t>‹nº›</a:t>
            </a:fld>
            <a:endParaRPr lang="pt-BR"/>
          </a:p>
        </p:txBody>
      </p:sp>
      <p:pic>
        <p:nvPicPr>
          <p:cNvPr id="2058" name="Picture 10" descr="C:\WINNT\Profiles\rebeccal\Personal\pics\strtegic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219200" cy="6858000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6200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371600" y="304800"/>
            <a:ext cx="7467600" cy="64817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/>
              <a:t>	</a:t>
            </a:r>
            <a:r>
              <a:rPr lang="pt-BR" b="1"/>
              <a:t>Produção escrita de um Memorial das aulas de língua portuguesa de 1ª a 4ª série.</a:t>
            </a:r>
          </a:p>
          <a:p>
            <a:pPr>
              <a:spcBef>
                <a:spcPct val="50000"/>
              </a:spcBef>
            </a:pPr>
            <a:r>
              <a:rPr lang="pt-BR" b="1"/>
              <a:t>Neste texto seria interessante dar conta de: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pt-BR" b="1"/>
              <a:t> apresentar um panorama geral de como eram as aulas, ou seja, dar uma idéia geral de como se desenvolviam as aulas nesse período de vida escolar;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pt-BR" b="1"/>
              <a:t> fazer um detalhamento das aulas falando dos textos lidos, incluídas as atividades de análise e interpretação; dos textos produzidos (tipologia) e assuntos mais abordados; do ensino da gramática e da forma de avaliação;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pt-BR" b="1"/>
              <a:t> concluir o texto com uma reflexão sobre como esses conhecimentos eram utilizados pelos alunos fora da escola</a:t>
            </a:r>
            <a:r>
              <a:rPr lang="pt-BR"/>
              <a:t>.</a:t>
            </a:r>
          </a:p>
          <a:p>
            <a:pPr>
              <a:spcBef>
                <a:spcPct val="50000"/>
              </a:spcBef>
            </a:pPr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371600" y="304800"/>
            <a:ext cx="7772400" cy="69865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/>
              <a:t>INTERPRETE O TEXTO ABAIXO:</a:t>
            </a:r>
          </a:p>
          <a:p>
            <a:pPr>
              <a:spcBef>
                <a:spcPct val="50000"/>
              </a:spcBef>
            </a:pPr>
            <a:r>
              <a:rPr lang="pt-BR" b="1"/>
              <a:t>   </a:t>
            </a:r>
            <a:r>
              <a:rPr lang="pt-BR" sz="2800" b="1"/>
              <a:t>Era uma vez dois trafelmos, Mirimi e Gissitar. Os dois trafelmos eporavam longe das perlogas.</a:t>
            </a:r>
          </a:p>
          <a:p>
            <a:pPr>
              <a:spcBef>
                <a:spcPct val="50000"/>
              </a:spcBef>
            </a:pPr>
            <a:r>
              <a:rPr lang="pt-BR" sz="2800" b="1"/>
              <a:t>   Um mastro, porém, um dos trafelmos, Mirimi, felmou que ramaria remar e aror uma perloga.</a:t>
            </a:r>
          </a:p>
          <a:p>
            <a:pPr>
              <a:spcBef>
                <a:spcPct val="50000"/>
              </a:spcBef>
            </a:pPr>
            <a:r>
              <a:rPr lang="pt-BR" sz="2800" b="1"/>
              <a:t>   Gissitar regou mutto. Ele rurbia que não rizaria mais da perloga. Gissitar felnou, felnou, felnou...regou, regou, mas nada, Mirimi estava leruando: ramalia rizar e aror uma perloga no mastro do fabeti, Mirimi remou mutto lonto no meio do fabeti proceu Gissitar e os dois relaram ateli.</a:t>
            </a:r>
          </a:p>
          <a:p>
            <a:pPr>
              <a:spcBef>
                <a:spcPct val="50000"/>
              </a:spcBef>
            </a:pPr>
            <a:r>
              <a:rPr lang="pt-BR" sz="2800" b="1"/>
              <a:t>   Gissitar não ramalia clenar Mirimi</a:t>
            </a:r>
            <a:r>
              <a:rPr lang="pt-BR" b="1"/>
              <a:t>.</a:t>
            </a:r>
          </a:p>
          <a:p>
            <a:pPr>
              <a:spcBef>
                <a:spcPct val="50000"/>
              </a:spcBef>
            </a:pPr>
            <a:endParaRPr lang="pt-BR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026"/>
          <p:cNvSpPr txBox="1">
            <a:spLocks noChangeArrowheads="1"/>
          </p:cNvSpPr>
          <p:nvPr/>
        </p:nvSpPr>
        <p:spPr bwMode="auto">
          <a:xfrm>
            <a:off x="1524000" y="533400"/>
            <a:ext cx="6934200" cy="47942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pt-BR" b="1"/>
              <a:t>    </a:t>
            </a:r>
            <a:r>
              <a:rPr lang="pt-BR" sz="2800" b="1"/>
              <a:t>Responda as perguntas abaixo:</a:t>
            </a:r>
          </a:p>
          <a:p>
            <a:pPr marL="457200" indent="-457200">
              <a:spcBef>
                <a:spcPct val="50000"/>
              </a:spcBef>
            </a:pPr>
            <a:endParaRPr lang="pt-BR" sz="2800" b="1"/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pt-BR" sz="2800" b="1"/>
              <a:t>Quem eram os dois Trafelmos?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pt-BR" sz="2800" b="1"/>
              <a:t>Onde eporavam?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pt-BR" sz="2800" b="1"/>
              <a:t>Quem regou?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pt-BR" sz="2800" b="1"/>
              <a:t>Mirimi estava leruado para quê?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pt-BR" sz="2800" b="1"/>
              <a:t>O que aconteceu no amstro do fabeti?                                                      (Loni Cabral)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524000" y="914400"/>
            <a:ext cx="8699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/>
              <a:t>         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295400" y="0"/>
            <a:ext cx="7848600" cy="6711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b="1"/>
              <a:t>Interpretar:</a:t>
            </a:r>
          </a:p>
          <a:p>
            <a:pPr>
              <a:spcBef>
                <a:spcPct val="50000"/>
              </a:spcBef>
            </a:pPr>
            <a:r>
              <a:rPr lang="pt-BR" sz="2800" b="1"/>
              <a:t>“Com gemas preciosas para financiá-lo, nosso herói desafiou bravamente os risos escarninhos que tentaram dissuadi-lo de seus planos. “Vossos olhos vos enganam”, retrucou, “um ovo e não uma mesa tipificam este planeta inexplorado”.E, então, três irmãs valentes se lançam em busca de provas. Desbravando caminhos, algumas vezes através de vastidões tranqüilas, mais amiúde em meio a picos e vales turbulentos, os dias se tornam semanas tantas quantos os vacilantes, que espalhavam rumores atemorizantes a respeito de horizonte. Finalmente, não se sabe de onde, criaturas aladas e bem-vindas apareceram anunciando um momentâneo”.</a:t>
            </a:r>
            <a:endParaRPr lang="pt-B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600200" y="685800"/>
            <a:ext cx="6316663" cy="6197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b="1"/>
              <a:t>QUEM É O HERÓI?</a:t>
            </a:r>
          </a:p>
          <a:p>
            <a:pPr>
              <a:spcBef>
                <a:spcPct val="50000"/>
              </a:spcBef>
            </a:pPr>
            <a:endParaRPr lang="pt-BR" sz="2800" b="1"/>
          </a:p>
          <a:p>
            <a:pPr>
              <a:spcBef>
                <a:spcPct val="50000"/>
              </a:spcBef>
            </a:pPr>
            <a:r>
              <a:rPr lang="pt-BR" sz="2800" b="1"/>
              <a:t>TODOS DECODIFICARAM?</a:t>
            </a:r>
          </a:p>
          <a:p>
            <a:pPr>
              <a:spcBef>
                <a:spcPct val="50000"/>
              </a:spcBef>
            </a:pPr>
            <a:endParaRPr lang="pt-BR" sz="2800" b="1"/>
          </a:p>
          <a:p>
            <a:pPr>
              <a:spcBef>
                <a:spcPct val="50000"/>
              </a:spcBef>
            </a:pPr>
            <a:r>
              <a:rPr lang="pt-BR" sz="2800" b="1"/>
              <a:t>TODOS IDENTIFICARAM O HERÓI?</a:t>
            </a:r>
          </a:p>
          <a:p>
            <a:pPr>
              <a:spcBef>
                <a:spcPct val="50000"/>
              </a:spcBef>
            </a:pPr>
            <a:endParaRPr lang="pt-BR" sz="2800" b="1"/>
          </a:p>
          <a:p>
            <a:pPr>
              <a:spcBef>
                <a:spcPct val="50000"/>
              </a:spcBef>
            </a:pPr>
            <a:endParaRPr lang="pt-BR" sz="2800" b="1"/>
          </a:p>
          <a:p>
            <a:pPr>
              <a:spcBef>
                <a:spcPct val="50000"/>
              </a:spcBef>
            </a:pPr>
            <a:endParaRPr lang="pt-BR" sz="2800" b="1"/>
          </a:p>
          <a:p>
            <a:pPr>
              <a:spcBef>
                <a:spcPct val="50000"/>
              </a:spcBef>
            </a:pPr>
            <a:r>
              <a:rPr lang="pt-BR" sz="2800" b="1"/>
              <a:t>CONCEITO DE LEITURA</a:t>
            </a:r>
            <a:endParaRPr lang="pt-BR"/>
          </a:p>
          <a:p>
            <a:pPr>
              <a:spcBef>
                <a:spcPct val="50000"/>
              </a:spcBef>
            </a:pPr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trategico">
  <a:themeElements>
    <a:clrScheme name="Estrategico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Estrategi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Estrategico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ategico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ategico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ategico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ategico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ategico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Office\Templates\Estruturas de apresentação\Estrategico.pot</Template>
  <TotalTime>50</TotalTime>
  <Words>277</Words>
  <Application>Microsoft PowerPoint</Application>
  <PresentationFormat>Apresentação na tela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8" baseType="lpstr">
      <vt:lpstr>Times New Roman</vt:lpstr>
      <vt:lpstr>Wingdings</vt:lpstr>
      <vt:lpstr>Estrategico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User</cp:lastModifiedBy>
  <cp:revision>5</cp:revision>
  <cp:lastPrinted>1601-01-01T00:00:00Z</cp:lastPrinted>
  <dcterms:created xsi:type="dcterms:W3CDTF">2003-09-16T14:12:07Z</dcterms:created>
  <dcterms:modified xsi:type="dcterms:W3CDTF">2007-08-10T01:48:33Z</dcterms:modified>
</cp:coreProperties>
</file>