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59" r:id="rId9"/>
    <p:sldId id="262" r:id="rId10"/>
    <p:sldId id="264" r:id="rId11"/>
    <p:sldId id="267" r:id="rId12"/>
    <p:sldId id="263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6B124-E0BB-4BD9-BE1E-3AFC3C89F35B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FC513-C8CB-406E-AFE2-0F038AFAE0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29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C513-C8CB-406E-AFE2-0F038AFAE01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18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793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76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522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01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127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362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80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058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41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642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400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2BA5-B935-4056-A0AD-0024FB641816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0A6B-68A5-46A6-9B38-9FDBB5C612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2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971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FREIAVI</a:t>
            </a:r>
            <a:br>
              <a:rPr lang="pt-BR" dirty="0" smtClean="0"/>
            </a:br>
            <a:r>
              <a:rPr lang="pt-BR" dirty="0" smtClean="0"/>
              <a:t>campo de experiência: Eu, o outro, Nós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458919" y="5229200"/>
            <a:ext cx="6400800" cy="1752600"/>
          </a:xfrm>
        </p:spPr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08/08/2017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 descr="Resultado de imagem para gif de crianças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540" y="1371600"/>
            <a:ext cx="64865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Socializar duas  experiências para cada faixa etária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5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TRANSIÇÃO DA EDUCAÇÃO INFANTIL PARA O ENSINO FUNDAMENTAL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Respeitar e expressar sentimentos e emoções, atuando com progressiva autonomia emocional. </a:t>
            </a:r>
          </a:p>
          <a:p>
            <a:pPr algn="just"/>
            <a:r>
              <a:rPr lang="pt-BR" dirty="0" smtClean="0"/>
              <a:t>Atuar em grupo e demonstrar interesse em construir novas relações, respeitando a diversidade e solidarizando-se com os outros.</a:t>
            </a:r>
          </a:p>
          <a:p>
            <a:pPr algn="just"/>
            <a:r>
              <a:rPr lang="pt-BR" dirty="0" smtClean="0"/>
              <a:t> Agir com progressiva autonomia em relação ao próprio corpo e ao espaço que ocupa, apresentando independência e iniciativa.</a:t>
            </a:r>
          </a:p>
          <a:p>
            <a:pPr algn="just"/>
            <a:r>
              <a:rPr lang="pt-BR" dirty="0" smtClean="0"/>
              <a:t> Conhecer, respeitar e cumprir regras de convívio social, manifestando respeito pelo outro ao lidar com conflitos.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664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/>
              <a:t>Replicar a atividade nos Municípios</a:t>
            </a:r>
          </a:p>
          <a:p>
            <a:pPr marL="0" indent="0" algn="ctr">
              <a:buNone/>
            </a:pPr>
            <a:endParaRPr lang="pt-BR" sz="4800" dirty="0"/>
          </a:p>
        </p:txBody>
      </p:sp>
      <p:pic>
        <p:nvPicPr>
          <p:cNvPr id="8194" name="Picture 2" descr="Resultado de imagem para  gif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5184576" cy="34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É na interação com os pares e com adultos que as crianças vão constituindo um modo próprio de agir, sentir e pensar e vão descobrindo que existem outros modos de vida, pessoas diferentes, com outros pontos de vista. Conforme vivem suas primeiras experiências sociais (na família, na instituição escolar, na coletividade), </a:t>
            </a:r>
            <a:r>
              <a:rPr lang="pt-BR" u="sng" dirty="0" smtClean="0"/>
              <a:t>constroem percepções e questionamentos sobre si e sobre os outros</a:t>
            </a:r>
            <a:r>
              <a:rPr lang="pt-BR" dirty="0" smtClean="0"/>
              <a:t>, diferenciando-se e, simultaneamente, identificando-se como seres individuais e sociais.</a:t>
            </a:r>
            <a:endParaRPr lang="pt-BR" dirty="0"/>
          </a:p>
        </p:txBody>
      </p:sp>
      <p:pic>
        <p:nvPicPr>
          <p:cNvPr id="3074" name="Picture 2" descr="Resultado de imagem para imagens de gif de crianças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050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3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Ao mesmo tempo que participam de </a:t>
            </a:r>
            <a:r>
              <a:rPr lang="pt-BR" u="sng" dirty="0" smtClean="0"/>
              <a:t>relações sociais e de cuidados pessoais</a:t>
            </a:r>
            <a:r>
              <a:rPr lang="pt-BR" dirty="0" smtClean="0"/>
              <a:t>, as crianças constroem sua autonomia e senso de autocuidado, de reciprocidade e de interdependência com o meio. </a:t>
            </a:r>
            <a:endParaRPr lang="pt-BR" dirty="0"/>
          </a:p>
        </p:txBody>
      </p:sp>
      <p:pic>
        <p:nvPicPr>
          <p:cNvPr id="4098" name="Picture 2" descr="Resultado de imagem para imagens de gif de crianç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2304256" cy="21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preciso </a:t>
            </a:r>
            <a:r>
              <a:rPr lang="pt-BR" u="sng" dirty="0" smtClean="0"/>
              <a:t>criar oportunidades </a:t>
            </a:r>
            <a:r>
              <a:rPr lang="pt-BR" dirty="0" smtClean="0"/>
              <a:t>para as crianças ampliarem o modo de perceber a si mesmas e ao outro, </a:t>
            </a:r>
            <a:r>
              <a:rPr lang="pt-BR" u="sng" dirty="0" smtClean="0"/>
              <a:t>valorizarem sua identidade</a:t>
            </a:r>
            <a:r>
              <a:rPr lang="pt-BR" dirty="0" smtClean="0"/>
              <a:t>, </a:t>
            </a:r>
            <a:r>
              <a:rPr lang="pt-BR" u="sng" dirty="0" smtClean="0"/>
              <a:t>respeitarem os outros </a:t>
            </a:r>
            <a:r>
              <a:rPr lang="pt-BR" dirty="0" smtClean="0"/>
              <a:t>e </a:t>
            </a:r>
            <a:r>
              <a:rPr lang="pt-BR" u="sng" dirty="0" smtClean="0"/>
              <a:t>reconhecerem as diferenças</a:t>
            </a:r>
            <a:r>
              <a:rPr lang="pt-BR" dirty="0" smtClean="0"/>
              <a:t> que nos constituem como seres humanos. </a:t>
            </a:r>
            <a:endParaRPr lang="pt-BR" dirty="0"/>
          </a:p>
        </p:txBody>
      </p:sp>
      <p:pic>
        <p:nvPicPr>
          <p:cNvPr id="5124" name="Picture 4" descr="Resultado de imagem para imagens de gif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90573"/>
            <a:ext cx="3384376" cy="24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Interações</a:t>
            </a:r>
          </a:p>
          <a:p>
            <a:r>
              <a:rPr lang="pt-BR" dirty="0" smtClean="0"/>
              <a:t>Experiências sociais</a:t>
            </a:r>
          </a:p>
          <a:p>
            <a:r>
              <a:rPr lang="pt-BR" dirty="0" smtClean="0"/>
              <a:t>Cuidados pessoais</a:t>
            </a:r>
          </a:p>
          <a:p>
            <a:r>
              <a:rPr lang="pt-BR" dirty="0" smtClean="0"/>
              <a:t>Costumes</a:t>
            </a:r>
          </a:p>
          <a:p>
            <a:r>
              <a:rPr lang="pt-BR" dirty="0" smtClean="0"/>
              <a:t>Oportunidades para ampliar o modo de perceber a si  e os outros .</a:t>
            </a:r>
          </a:p>
          <a:p>
            <a:r>
              <a:rPr lang="pt-BR" dirty="0" smtClean="0"/>
              <a:t>Valores, convivência e amorosidade </a:t>
            </a:r>
            <a:endParaRPr lang="pt-BR" dirty="0"/>
          </a:p>
          <a:p>
            <a:endParaRPr lang="pt-BR" dirty="0"/>
          </a:p>
        </p:txBody>
      </p:sp>
      <p:pic>
        <p:nvPicPr>
          <p:cNvPr id="7172" name="Picture 4" descr="Resultado de imagem para  gif de crianç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348" y="84287"/>
            <a:ext cx="4155116" cy="36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36" y="116632"/>
            <a:ext cx="9026564" cy="67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6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171"/>
            <a:ext cx="7620000" cy="2381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76" y="2395283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5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Em grupos/ materializar a proposta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PENSAR EM GRUPOS – experiências interligadas que favoreçam o aprimoramento das experiências de cada faixa etária neste campo de experiência.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Registro para entregar </a:t>
            </a:r>
          </a:p>
          <a:p>
            <a:pPr marL="0" indent="0">
              <a:buNone/>
            </a:pPr>
            <a:r>
              <a:rPr lang="pt-BR" dirty="0" smtClean="0"/>
              <a:t>Orador/ secretariar </a:t>
            </a:r>
            <a:endParaRPr lang="pt-BR" dirty="0"/>
          </a:p>
        </p:txBody>
      </p:sp>
      <p:pic>
        <p:nvPicPr>
          <p:cNvPr id="1026" name="Picture 2" descr="Resultado de imagem para eu, o outro, nó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52144"/>
            <a:ext cx="2388518" cy="22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9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 smtClean="0"/>
              <a:t>Grupos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/>
              <a:t>4 MESES  A  1 </a:t>
            </a:r>
            <a:r>
              <a:rPr lang="pt-BR" b="1" dirty="0" smtClean="0"/>
              <a:t>ANO / Elis Luciane</a:t>
            </a:r>
          </a:p>
          <a:p>
            <a:r>
              <a:rPr lang="pt-BR" b="1" dirty="0"/>
              <a:t>1 </a:t>
            </a:r>
            <a:r>
              <a:rPr lang="pt-BR" b="1" dirty="0" smtClean="0"/>
              <a:t>ANO /Silvania </a:t>
            </a:r>
            <a:r>
              <a:rPr lang="pt-BR" b="1" dirty="0" err="1" smtClean="0"/>
              <a:t>Raide</a:t>
            </a:r>
            <a:r>
              <a:rPr lang="pt-BR" b="1" dirty="0" smtClean="0"/>
              <a:t>, Tina </a:t>
            </a:r>
          </a:p>
          <a:p>
            <a:r>
              <a:rPr lang="pt-BR" b="1" dirty="0"/>
              <a:t>2</a:t>
            </a:r>
            <a:r>
              <a:rPr lang="pt-BR" b="1" dirty="0" smtClean="0"/>
              <a:t> ANOS/ Sônia</a:t>
            </a:r>
          </a:p>
          <a:p>
            <a:r>
              <a:rPr lang="pt-BR" b="1" dirty="0" smtClean="0"/>
              <a:t>3 ANOS/ Elisandra</a:t>
            </a:r>
          </a:p>
          <a:p>
            <a:r>
              <a:rPr lang="pt-BR" b="1" dirty="0" smtClean="0"/>
              <a:t>4 ANOS/Lilian Lorena</a:t>
            </a:r>
          </a:p>
          <a:p>
            <a:r>
              <a:rPr lang="pt-BR" b="1" dirty="0" smtClean="0"/>
              <a:t>5 ANOS /Glaucia </a:t>
            </a:r>
            <a:endParaRPr lang="pt-BR" dirty="0"/>
          </a:p>
        </p:txBody>
      </p:sp>
      <p:pic>
        <p:nvPicPr>
          <p:cNvPr id="9218" name="Picture 2" descr="Resultado de imagem para  gif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670856" cy="15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5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330</Words>
  <Application>Microsoft Office PowerPoint</Application>
  <PresentationFormat>Apresentação na tela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FREIAVI campo de experiência: Eu, o outro, Nós </vt:lpstr>
      <vt:lpstr>Slide 2</vt:lpstr>
      <vt:lpstr>Slide 3</vt:lpstr>
      <vt:lpstr>Slide 4</vt:lpstr>
      <vt:lpstr>Slide 5</vt:lpstr>
      <vt:lpstr>Slide 6</vt:lpstr>
      <vt:lpstr>Slide 7</vt:lpstr>
      <vt:lpstr>Em grupos/ materializar a proposta  </vt:lpstr>
      <vt:lpstr>Grupos </vt:lpstr>
      <vt:lpstr>Socializar duas  experiências para cada faixa etária </vt:lpstr>
      <vt:lpstr> A TRANSIÇÃO DA EDUCAÇÃO INFANTIL PARA O ENSINO FUNDAMENTAL </vt:lpstr>
      <vt:lpstr>Proposta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FREIAVI campo de experiência: Eu, o outro, Nós</dc:title>
  <dc:creator>Usuário</dc:creator>
  <cp:lastModifiedBy>Aline</cp:lastModifiedBy>
  <cp:revision>20</cp:revision>
  <dcterms:created xsi:type="dcterms:W3CDTF">2017-08-07T13:59:06Z</dcterms:created>
  <dcterms:modified xsi:type="dcterms:W3CDTF">2017-08-22T12:37:29Z</dcterms:modified>
</cp:coreProperties>
</file>